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docProps/core.xml" ContentType="application/vnd.openxmlformats-package.core-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2.xml" ContentType="application/vnd.openxmlformats-officedocument.presentationml.notes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-148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E6583C-DA38-3C47-9DCB-6C145E734AD2}" type="datetimeFigureOut">
              <a:rPr lang="en-US" smtClean="0"/>
              <a:t>2/23/11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B4FBE7-F3B1-1347-88E0-1F13C894820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A2831E1-F885-844F-9F98-E6BF0DBC9E59}" type="slidenum">
              <a:rPr lang="en-US"/>
              <a:pPr/>
              <a:t>3</a:t>
            </a:fld>
            <a:endParaRPr lang="en-US"/>
          </a:p>
        </p:txBody>
      </p:sp>
      <p:sp>
        <p:nvSpPr>
          <p:cNvPr id="5427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E18201-50A4-874C-95BA-547CE126E372}" type="slidenum">
              <a:rPr lang="en-US"/>
              <a:pPr/>
              <a:t>5</a:t>
            </a:fld>
            <a:endParaRPr lang="en-US"/>
          </a:p>
        </p:txBody>
      </p:sp>
      <p:sp>
        <p:nvSpPr>
          <p:cNvPr id="5529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50F8F-4598-9E4C-BE36-178A9757D79B}" type="datetimeFigureOut">
              <a:rPr lang="en-US" smtClean="0"/>
              <a:t>2/23/11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BC5FA-4D43-C545-9DB0-A898F00C5B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50F8F-4598-9E4C-BE36-178A9757D79B}" type="datetimeFigureOut">
              <a:rPr lang="en-US" smtClean="0"/>
              <a:t>2/23/11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BC5FA-4D43-C545-9DB0-A898F00C5B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50F8F-4598-9E4C-BE36-178A9757D79B}" type="datetimeFigureOut">
              <a:rPr lang="en-US" smtClean="0"/>
              <a:t>2/23/11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BC5FA-4D43-C545-9DB0-A898F00C5B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50F8F-4598-9E4C-BE36-178A9757D79B}" type="datetimeFigureOut">
              <a:rPr lang="en-US" smtClean="0"/>
              <a:t>2/23/11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BC5FA-4D43-C545-9DB0-A898F00C5B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50F8F-4598-9E4C-BE36-178A9757D79B}" type="datetimeFigureOut">
              <a:rPr lang="en-US" smtClean="0"/>
              <a:t>2/23/11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BC5FA-4D43-C545-9DB0-A898F00C5B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50F8F-4598-9E4C-BE36-178A9757D79B}" type="datetimeFigureOut">
              <a:rPr lang="en-US" smtClean="0"/>
              <a:t>2/23/11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BC5FA-4D43-C545-9DB0-A898F00C5B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50F8F-4598-9E4C-BE36-178A9757D79B}" type="datetimeFigureOut">
              <a:rPr lang="en-US" smtClean="0"/>
              <a:t>2/23/11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BC5FA-4D43-C545-9DB0-A898F00C5B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50F8F-4598-9E4C-BE36-178A9757D79B}" type="datetimeFigureOut">
              <a:rPr lang="en-US" smtClean="0"/>
              <a:t>2/23/11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BC5FA-4D43-C545-9DB0-A898F00C5B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50F8F-4598-9E4C-BE36-178A9757D79B}" type="datetimeFigureOut">
              <a:rPr lang="en-US" smtClean="0"/>
              <a:t>2/23/11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BC5FA-4D43-C545-9DB0-A898F00C5B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50F8F-4598-9E4C-BE36-178A9757D79B}" type="datetimeFigureOut">
              <a:rPr lang="en-US" smtClean="0"/>
              <a:t>2/23/11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BC5FA-4D43-C545-9DB0-A898F00C5B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50F8F-4598-9E4C-BE36-178A9757D79B}" type="datetimeFigureOut">
              <a:rPr lang="en-US" smtClean="0"/>
              <a:t>2/23/11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BC5FA-4D43-C545-9DB0-A898F00C5B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B50F8F-4598-9E4C-BE36-178A9757D79B}" type="datetimeFigureOut">
              <a:rPr lang="en-US" smtClean="0"/>
              <a:t>2/23/11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4BC5FA-4D43-C545-9DB0-A898F00C5BC7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23305"/>
            <a:ext cx="7772400" cy="1470025"/>
          </a:xfrm>
        </p:spPr>
        <p:txBody>
          <a:bodyPr/>
          <a:lstStyle/>
          <a:p>
            <a:r>
              <a:rPr lang="en-US" dirty="0" smtClean="0"/>
              <a:t>The Politics of Judicial Selection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105400"/>
            <a:ext cx="6400800" cy="1752600"/>
          </a:xfrm>
        </p:spPr>
        <p:txBody>
          <a:bodyPr/>
          <a:lstStyle/>
          <a:p>
            <a:r>
              <a:rPr lang="en-US" dirty="0" smtClean="0"/>
              <a:t>Section 15.3 </a:t>
            </a:r>
          </a:p>
          <a:p>
            <a:r>
              <a:rPr lang="en-US" dirty="0" smtClean="0"/>
              <a:t>pp. 518-522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8404" y="1893330"/>
            <a:ext cx="4658891" cy="310028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Politics of Judicial Selection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Presidents appoint members of the federal courts with “advice and consent” of the Senate.</a:t>
            </a:r>
          </a:p>
          <a:p>
            <a:r>
              <a:rPr lang="en-US" sz="2800" dirty="0" smtClean="0"/>
              <a:t>The Lower Courts</a:t>
            </a:r>
          </a:p>
          <a:p>
            <a:pPr lvl="1"/>
            <a:r>
              <a:rPr lang="en-US" sz="2400" dirty="0" smtClean="0"/>
              <a:t>Appointments handled through </a:t>
            </a:r>
            <a:r>
              <a:rPr lang="en-US" sz="2400" b="1" u="sng" dirty="0" smtClean="0"/>
              <a:t>Senatorial Courtesy</a:t>
            </a:r>
            <a:r>
              <a:rPr lang="en-US" sz="2400" dirty="0" smtClean="0"/>
              <a:t>:</a:t>
            </a:r>
          </a:p>
          <a:p>
            <a:pPr lvl="2"/>
            <a:r>
              <a:rPr lang="en-US" sz="2000" dirty="0" smtClean="0"/>
              <a:t>Unwritten tradition where a judge is not confirmed if a senator of the president’s party from the state where the nominee will serve opposes the nomination</a:t>
            </a:r>
          </a:p>
          <a:p>
            <a:pPr lvl="2"/>
            <a:r>
              <a:rPr lang="en-US" sz="2000" dirty="0" smtClean="0"/>
              <a:t>Has the effect of the president approving the Senate’s choice</a:t>
            </a:r>
          </a:p>
          <a:p>
            <a:pPr lvl="1"/>
            <a:r>
              <a:rPr lang="en-US" sz="2400" dirty="0" smtClean="0"/>
              <a:t>President has more influence on appellate level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Politics of Judicial Selection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The Supreme Court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Fewer constraints on president to nominate persons to Supreme Court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President relies on attorney general and DOJ to screen candidates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1 out of 5 nominees will not make it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Presidents with minority party support in the Senate will have more difficulty. 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Chief Justice can be chosen from a sitting justice, or as a new member to the Court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 bldLvl="2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Politics of Judicial Selection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Supreme Court </a:t>
            </a:r>
          </a:p>
          <a:p>
            <a:pPr lvl="1"/>
            <a:r>
              <a:rPr lang="en-US" dirty="0" smtClean="0"/>
              <a:t>The </a:t>
            </a:r>
            <a:r>
              <a:rPr lang="en-US" b="1" u="sng" dirty="0" smtClean="0"/>
              <a:t>“Litmus Test”</a:t>
            </a:r>
            <a:endParaRPr lang="en-US" dirty="0" smtClean="0"/>
          </a:p>
          <a:p>
            <a:pPr lvl="2"/>
            <a:r>
              <a:rPr lang="en-US" dirty="0" smtClean="0"/>
              <a:t>A test of ideological purity</a:t>
            </a:r>
          </a:p>
          <a:p>
            <a:pPr lvl="2"/>
            <a:r>
              <a:rPr lang="en-US" dirty="0" smtClean="0"/>
              <a:t>Today, often focuses on views on abortion</a:t>
            </a:r>
          </a:p>
          <a:p>
            <a:pPr lvl="2"/>
            <a:r>
              <a:rPr lang="en-US" dirty="0" smtClean="0"/>
              <a:t>Not 100% accurate – ex: Earl Warren and Warren Burger</a:t>
            </a:r>
          </a:p>
          <a:p>
            <a:pPr lvl="2"/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Politics of Judicial Selection</a:t>
            </a:r>
          </a:p>
        </p:txBody>
      </p:sp>
      <p:pic>
        <p:nvPicPr>
          <p:cNvPr id="33798" name="Picture 6"/>
          <p:cNvPicPr>
            <a:picLocks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57200" y="1524000"/>
            <a:ext cx="8229600" cy="4813300"/>
          </a:xfrm>
          <a:noFill/>
          <a:ln/>
        </p:spPr>
      </p:pic>
    </p:spTree>
  </p:cSld>
  <p:clrMapOvr>
    <a:masterClrMapping/>
  </p:clrMapOvr>
  <p:transition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199</Words>
  <Application>Microsoft Macintosh PowerPoint</Application>
  <PresentationFormat>On-screen Show (4:3)</PresentationFormat>
  <Paragraphs>26</Paragraphs>
  <Slides>5</Slides>
  <Notes>2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The Politics of Judicial Selection</vt:lpstr>
      <vt:lpstr>The Politics of Judicial Selection</vt:lpstr>
      <vt:lpstr>The Politics of Judicial Selection</vt:lpstr>
      <vt:lpstr>The Politics of Judicial Selection </vt:lpstr>
      <vt:lpstr>The Politics of Judicial Selection</vt:lpstr>
    </vt:vector>
  </TitlesOfParts>
  <Company>Peoria Notre Dame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Politics of Judicial Selection</dc:title>
  <dc:creator>Katie Madison</dc:creator>
  <cp:lastModifiedBy>Katie Madison</cp:lastModifiedBy>
  <cp:revision>4</cp:revision>
  <dcterms:created xsi:type="dcterms:W3CDTF">2011-02-23T15:08:34Z</dcterms:created>
  <dcterms:modified xsi:type="dcterms:W3CDTF">2011-02-23T15:33:56Z</dcterms:modified>
</cp:coreProperties>
</file>